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11658" r:id="rId6"/>
    <p:sldId id="11617" r:id="rId7"/>
  </p:sldIdLst>
  <p:sldSz cx="12192000" cy="6858000"/>
  <p:notesSz cx="7010400" cy="923607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221"/>
    <a:srgbClr val="EC3434"/>
    <a:srgbClr val="EE4848"/>
    <a:srgbClr val="FC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6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5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82"/>
            </a:lvl1pPr>
            <a:lvl2pPr marL="453822" indent="0" algn="ctr">
              <a:buNone/>
              <a:defRPr sz="1985"/>
            </a:lvl2pPr>
            <a:lvl3pPr marL="907646" indent="0" algn="ctr">
              <a:buNone/>
              <a:defRPr sz="1787"/>
            </a:lvl3pPr>
            <a:lvl4pPr marL="1361468" indent="0" algn="ctr">
              <a:buNone/>
              <a:defRPr sz="1588"/>
            </a:lvl4pPr>
            <a:lvl5pPr marL="1815291" indent="0" algn="ctr">
              <a:buNone/>
              <a:defRPr sz="1588"/>
            </a:lvl5pPr>
            <a:lvl6pPr marL="2269114" indent="0" algn="ctr">
              <a:buNone/>
              <a:defRPr sz="1588"/>
            </a:lvl6pPr>
            <a:lvl7pPr marL="2722936" indent="0" algn="ctr">
              <a:buNone/>
              <a:defRPr sz="1588"/>
            </a:lvl7pPr>
            <a:lvl8pPr marL="3176759" indent="0" algn="ctr">
              <a:buNone/>
              <a:defRPr sz="1588"/>
            </a:lvl8pPr>
            <a:lvl9pPr marL="3630582" indent="0" algn="ctr">
              <a:buNone/>
              <a:defRPr sz="1588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8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5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5DBEA4-777E-5E46-88BD-35A1BA199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50FDAD-30CB-DF4B-BED8-46A641D31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97B260-BDB4-3543-B09D-BA206DDD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D1AA95-7685-9E43-BACB-32CD4875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736A65-3DEC-DC4C-A44B-20F6E6BE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EAF6-B95D-644D-80CA-304AFC74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65B5B-1310-7848-A74B-331D9A678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20BFDD-2CD4-C84D-B134-C40AD603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EF0AE9-CD6B-834A-BFC3-145251F7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D8049E-2042-0A4B-B946-7D0ABEEC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49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7B2F4-60D2-9743-9C2C-51D956C3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DA810-68B2-4248-8D98-46D24823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2848F-F747-3048-B836-766590A9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CB4380-C576-7946-A6FC-B7E86F76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3F6B0-D388-AB4D-8A9E-AAA84899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65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D341F-66F4-A94C-86E2-2D462A743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FEADA-5153-3A4D-80E6-E2D6D1B17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242AF5-351D-5149-AAD9-5DEFB4AE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9CD69C-65E2-4546-8DDC-44ED9FA2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CF8E4-1AC9-824A-90FD-398B2C3C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7977A8-3215-3740-BBB0-B3CF5DF4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328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A9BD-6201-1648-8C77-24B67833D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052740-2B65-604E-89E2-14BDC72C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E6DB4C-2D8B-854D-BA7E-B82B8CC0D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1F81F0-3BE5-DB41-9A8B-745B55D6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BFFA86-6FF3-8B43-B3D2-8DD42249F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6D7B00-45E8-1F41-96CA-08F16C8B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BEBA84-8AD8-DE47-9FA5-16CCFB49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8F2597-99E7-FD4D-A4EA-41324674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852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1866F-E2CE-864C-BF79-4892A717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8DC35A-C753-994A-88D0-59A60A3C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A5FEDB-F144-934D-A291-B32FCB72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153BEA-9B87-CB47-8C41-2997EAF5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1266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E32213-FEF7-5645-824B-FF1FF671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37CB31-24BF-6A4B-A054-17A28DF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843737-9548-3348-BFBE-1367BF82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269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5E31F-087A-E049-AADA-4A9222FA2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72D7A6-9FEF-234F-8D82-C5F156AA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E867D6-18CD-BA4C-8C97-E5C4257EC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822563-1EA3-7A4B-9F8A-BD0243EE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7A70CB-5489-2343-8E83-DE6E24857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A49E4E-8BE1-8A40-AF2D-D318B04F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068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1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9D879-AC66-8240-A09D-490AC80B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197059-0106-8F4A-97C6-EE46616BB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286F9D-25DE-5B4A-A352-FC711CFAC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8A67BE-FE33-F24C-9730-DB75049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31F19B-E666-FF44-B8F2-59327253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A0BD6F-05FC-9C44-BEE9-D52AA7C1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062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04C20-39DC-FA48-8CFE-90A1CAD7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9759AF-AB8F-8D45-BF3B-F09C8E80D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37228E-73F4-2A45-926A-3194666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51C750-A37C-184E-A1B5-8CAEDA12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9DD4-2FF7-0146-836E-015F48AB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702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74DA12-DEB2-D940-B0EA-3F5E78A33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0102E4-E94D-7247-B53A-8D8D1F9E1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202F44-58B9-C946-9AB4-A3F23787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EA5ECB-D2B9-6A4A-99D1-AC0298F5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096E0-1982-7F48-90EE-6810597F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70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5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45382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07646" indent="0">
              <a:buNone/>
              <a:defRPr sz="1787">
                <a:solidFill>
                  <a:schemeClr val="tx1">
                    <a:tint val="75000"/>
                  </a:schemeClr>
                </a:solidFill>
              </a:defRPr>
            </a:lvl3pPr>
            <a:lvl4pPr marL="1361468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4pPr>
            <a:lvl5pPr marL="1815291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5pPr>
            <a:lvl6pPr marL="2269114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6pPr>
            <a:lvl7pPr marL="272293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7pPr>
            <a:lvl8pPr marL="3176759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8pPr>
            <a:lvl9pPr marL="3630582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22" indent="0">
              <a:buNone/>
              <a:defRPr sz="1985" b="1"/>
            </a:lvl2pPr>
            <a:lvl3pPr marL="907646" indent="0">
              <a:buNone/>
              <a:defRPr sz="1787" b="1"/>
            </a:lvl3pPr>
            <a:lvl4pPr marL="1361468" indent="0">
              <a:buNone/>
              <a:defRPr sz="1588" b="1"/>
            </a:lvl4pPr>
            <a:lvl5pPr marL="1815291" indent="0">
              <a:buNone/>
              <a:defRPr sz="1588" b="1"/>
            </a:lvl5pPr>
            <a:lvl6pPr marL="2269114" indent="0">
              <a:buNone/>
              <a:defRPr sz="1588" b="1"/>
            </a:lvl6pPr>
            <a:lvl7pPr marL="2722936" indent="0">
              <a:buNone/>
              <a:defRPr sz="1588" b="1"/>
            </a:lvl7pPr>
            <a:lvl8pPr marL="3176759" indent="0">
              <a:buNone/>
              <a:defRPr sz="1588" b="1"/>
            </a:lvl8pPr>
            <a:lvl9pPr marL="3630582" indent="0">
              <a:buNone/>
              <a:defRPr sz="158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53822" indent="0">
              <a:buNone/>
              <a:defRPr sz="1985" b="1"/>
            </a:lvl2pPr>
            <a:lvl3pPr marL="907646" indent="0">
              <a:buNone/>
              <a:defRPr sz="1787" b="1"/>
            </a:lvl3pPr>
            <a:lvl4pPr marL="1361468" indent="0">
              <a:buNone/>
              <a:defRPr sz="1588" b="1"/>
            </a:lvl4pPr>
            <a:lvl5pPr marL="1815291" indent="0">
              <a:buNone/>
              <a:defRPr sz="1588" b="1"/>
            </a:lvl5pPr>
            <a:lvl6pPr marL="2269114" indent="0">
              <a:buNone/>
              <a:defRPr sz="1588" b="1"/>
            </a:lvl6pPr>
            <a:lvl7pPr marL="2722936" indent="0">
              <a:buNone/>
              <a:defRPr sz="1588" b="1"/>
            </a:lvl7pPr>
            <a:lvl8pPr marL="3176759" indent="0">
              <a:buNone/>
              <a:defRPr sz="1588" b="1"/>
            </a:lvl8pPr>
            <a:lvl9pPr marL="3630582" indent="0">
              <a:buNone/>
              <a:defRPr sz="1588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76"/>
            </a:lvl1pPr>
            <a:lvl2pPr>
              <a:defRPr sz="2780"/>
            </a:lvl2pPr>
            <a:lvl3pPr>
              <a:defRPr sz="2382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22" indent="0">
              <a:buNone/>
              <a:defRPr sz="1390"/>
            </a:lvl2pPr>
            <a:lvl3pPr marL="907646" indent="0">
              <a:buNone/>
              <a:defRPr sz="1191"/>
            </a:lvl3pPr>
            <a:lvl4pPr marL="1361468" indent="0">
              <a:buNone/>
              <a:defRPr sz="993"/>
            </a:lvl4pPr>
            <a:lvl5pPr marL="1815291" indent="0">
              <a:buNone/>
              <a:defRPr sz="993"/>
            </a:lvl5pPr>
            <a:lvl6pPr marL="2269114" indent="0">
              <a:buNone/>
              <a:defRPr sz="993"/>
            </a:lvl6pPr>
            <a:lvl7pPr marL="2722936" indent="0">
              <a:buNone/>
              <a:defRPr sz="993"/>
            </a:lvl7pPr>
            <a:lvl8pPr marL="3176759" indent="0">
              <a:buNone/>
              <a:defRPr sz="993"/>
            </a:lvl8pPr>
            <a:lvl9pPr marL="3630582" indent="0">
              <a:buNone/>
              <a:defRPr sz="99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9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7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76"/>
            </a:lvl1pPr>
            <a:lvl2pPr marL="453822" indent="0">
              <a:buNone/>
              <a:defRPr sz="2780"/>
            </a:lvl2pPr>
            <a:lvl3pPr marL="907646" indent="0">
              <a:buNone/>
              <a:defRPr sz="2382"/>
            </a:lvl3pPr>
            <a:lvl4pPr marL="1361468" indent="0">
              <a:buNone/>
              <a:defRPr sz="1985"/>
            </a:lvl4pPr>
            <a:lvl5pPr marL="1815291" indent="0">
              <a:buNone/>
              <a:defRPr sz="1985"/>
            </a:lvl5pPr>
            <a:lvl6pPr marL="2269114" indent="0">
              <a:buNone/>
              <a:defRPr sz="1985"/>
            </a:lvl6pPr>
            <a:lvl7pPr marL="2722936" indent="0">
              <a:buNone/>
              <a:defRPr sz="1985"/>
            </a:lvl7pPr>
            <a:lvl8pPr marL="3176759" indent="0">
              <a:buNone/>
              <a:defRPr sz="1985"/>
            </a:lvl8pPr>
            <a:lvl9pPr marL="3630582" indent="0">
              <a:buNone/>
              <a:defRPr sz="1985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88"/>
            </a:lvl1pPr>
            <a:lvl2pPr marL="453822" indent="0">
              <a:buNone/>
              <a:defRPr sz="1390"/>
            </a:lvl2pPr>
            <a:lvl3pPr marL="907646" indent="0">
              <a:buNone/>
              <a:defRPr sz="1191"/>
            </a:lvl3pPr>
            <a:lvl4pPr marL="1361468" indent="0">
              <a:buNone/>
              <a:defRPr sz="993"/>
            </a:lvl4pPr>
            <a:lvl5pPr marL="1815291" indent="0">
              <a:buNone/>
              <a:defRPr sz="993"/>
            </a:lvl5pPr>
            <a:lvl6pPr marL="2269114" indent="0">
              <a:buNone/>
              <a:defRPr sz="993"/>
            </a:lvl6pPr>
            <a:lvl7pPr marL="2722936" indent="0">
              <a:buNone/>
              <a:defRPr sz="993"/>
            </a:lvl7pPr>
            <a:lvl8pPr marL="3176759" indent="0">
              <a:buNone/>
              <a:defRPr sz="993"/>
            </a:lvl8pPr>
            <a:lvl9pPr marL="3630582" indent="0">
              <a:buNone/>
              <a:defRPr sz="99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168F-2316-4735-B596-3866A2D2677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C5D7-58EE-4DAA-9B50-2C74D4DB04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2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7646" rtl="0" eaLnBrk="1" latinLnBrk="0" hangingPunct="1">
        <a:lnSpc>
          <a:spcPct val="90000"/>
        </a:lnSpc>
        <a:spcBef>
          <a:spcPct val="0"/>
        </a:spcBef>
        <a:buNone/>
        <a:defRPr sz="43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911" indent="-226911" algn="l" defTabSz="907646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Char char="•"/>
        <a:defRPr sz="2780" kern="1200">
          <a:solidFill>
            <a:schemeClr val="tx1"/>
          </a:solidFill>
          <a:latin typeface="+mn-lt"/>
          <a:ea typeface="+mn-ea"/>
          <a:cs typeface="+mn-cs"/>
        </a:defRPr>
      </a:lvl1pPr>
      <a:lvl2pPr marL="680735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557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379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2203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6025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49848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671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7493" indent="-226911" algn="l" defTabSz="907646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822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646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468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291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9114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2936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6759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582" algn="l" defTabSz="907646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715FE9-8D67-984D-96C6-C6E6F8E4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00122-EB8B-934B-A270-E499FCB6E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3614D9-9F4A-8D4D-ACDA-12CC128B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C2C8-AA53-5748-A8A5-E895E5677280}" type="datetimeFigureOut">
              <a:rPr lang="es-CO" smtClean="0"/>
              <a:t>13/10/2020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50156A-240F-9A4B-9E63-F0606DF6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DE54-51DE-B945-8948-9D5586547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A1CA1-2D0F-AC45-905A-2E6BEE8DEE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7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C01DD1F-5538-F448-9A9F-646F3DEBD8AE}"/>
              </a:ext>
            </a:extLst>
          </p:cNvPr>
          <p:cNvSpPr txBox="1"/>
          <p:nvPr/>
        </p:nvSpPr>
        <p:spPr>
          <a:xfrm>
            <a:off x="2968483" y="4552953"/>
            <a:ext cx="623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BSC JUNIO 2020</a:t>
            </a:r>
            <a:endParaRPr kumimoji="0" lang="en-US" sz="2800" b="1" i="0" u="none" strike="noStrike" kern="1200" cap="none" spc="4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27CE04-6274-4795-8B02-61F7692FCA90}"/>
              </a:ext>
            </a:extLst>
          </p:cNvPr>
          <p:cNvSpPr txBox="1"/>
          <p:nvPr/>
        </p:nvSpPr>
        <p:spPr>
          <a:xfrm>
            <a:off x="8515350" y="6372225"/>
            <a:ext cx="149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13/07/2020</a:t>
            </a:r>
          </a:p>
        </p:txBody>
      </p:sp>
    </p:spTree>
    <p:extLst>
      <p:ext uri="{BB962C8B-B14F-4D97-AF65-F5344CB8AC3E}">
        <p14:creationId xmlns:p14="http://schemas.microsoft.com/office/powerpoint/2010/main" val="266521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CC46A9-D7BE-48D1-94BB-DF2191C95340}"/>
              </a:ext>
            </a:extLst>
          </p:cNvPr>
          <p:cNvSpPr/>
          <p:nvPr/>
        </p:nvSpPr>
        <p:spPr>
          <a:xfrm>
            <a:off x="0" y="0"/>
            <a:ext cx="12192000" cy="6322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DA6895-8519-4A56-933B-CF7F9C12D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5" y="317649"/>
            <a:ext cx="12030323" cy="59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00F466996ECF418CFA0AD3371C7C71" ma:contentTypeVersion="9" ma:contentTypeDescription="Crear nuevo documento." ma:contentTypeScope="" ma:versionID="e597c31f54a486b8ed8f8925efb33418">
  <xsd:schema xmlns:xsd="http://www.w3.org/2001/XMLSchema" xmlns:xs="http://www.w3.org/2001/XMLSchema" xmlns:p="http://schemas.microsoft.com/office/2006/metadata/properties" xmlns:ns3="16ebe6ab-ccfa-4393-9671-de865cb65b3c" xmlns:ns4="0eee2afb-878f-4e2a-a955-94e5d902f02e" targetNamespace="http://schemas.microsoft.com/office/2006/metadata/properties" ma:root="true" ma:fieldsID="0cc0ff6c35c791244e4b8517e3dbbbc1" ns3:_="" ns4:_="">
    <xsd:import namespace="16ebe6ab-ccfa-4393-9671-de865cb65b3c"/>
    <xsd:import namespace="0eee2afb-878f-4e2a-a955-94e5d902f0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be6ab-ccfa-4393-9671-de865cb65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e2afb-878f-4e2a-a955-94e5d902f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9BA3CA-CC6F-46F3-9872-3F04108E3C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06E68-768D-4439-9358-1C4B8DD6ED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E6972-2ABB-4369-B184-ACB02757C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be6ab-ccfa-4393-9671-de865cb65b3c"/>
    <ds:schemaRef ds:uri="0eee2afb-878f-4e2a-a955-94e5d902f0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4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2_Tema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Silva Vega</dc:creator>
  <cp:lastModifiedBy>Pablo Ibanez</cp:lastModifiedBy>
  <cp:revision>71</cp:revision>
  <cp:lastPrinted>2020-01-17T16:43:18Z</cp:lastPrinted>
  <dcterms:created xsi:type="dcterms:W3CDTF">2020-01-15T13:18:48Z</dcterms:created>
  <dcterms:modified xsi:type="dcterms:W3CDTF">2020-10-13T17:10:01Z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0x0101003300F466996ECF418CFA0AD3371C7C71</vt:lpwstr>
  </property>
</Properties>
</file>